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0000"/>
    <a:srgbClr val="050540"/>
    <a:srgbClr val="003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0"/>
    <p:restoredTop sz="94674"/>
  </p:normalViewPr>
  <p:slideViewPr>
    <p:cSldViewPr snapToGrid="0" snapToObjects="1">
      <p:cViewPr>
        <p:scale>
          <a:sx n="10" d="100"/>
          <a:sy n="10" d="100"/>
        </p:scale>
        <p:origin x="4662" y="1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93AB2-9EB0-C345-A45E-76AFD0B7BE17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91FB2-ABDD-004F-BAA7-E71AD428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8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9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7.emf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6E7F89-F4BD-6545-96C2-6087D4913E34}"/>
              </a:ext>
            </a:extLst>
          </p:cNvPr>
          <p:cNvGrpSpPr/>
          <p:nvPr/>
        </p:nvGrpSpPr>
        <p:grpSpPr>
          <a:xfrm>
            <a:off x="-1196125" y="-10086865"/>
            <a:ext cx="16092674" cy="13547884"/>
            <a:chOff x="-1196125" y="-10086865"/>
            <a:chExt cx="16092674" cy="13547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24816A-09FA-9A4C-8460-CCDE7FC5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96125" y="-10086865"/>
              <a:ext cx="16092674" cy="135478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2D384A-FC7A-0040-B1A8-C0ED84B9388D}"/>
                </a:ext>
              </a:extLst>
            </p:cNvPr>
            <p:cNvSpPr txBox="1"/>
            <p:nvPr/>
          </p:nvSpPr>
          <p:spPr>
            <a:xfrm>
              <a:off x="4484060" y="-791192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Foster City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784A76-90B3-8E49-B2B3-964ABC315D72}"/>
                </a:ext>
              </a:extLst>
            </p:cNvPr>
            <p:cNvSpPr txBox="1"/>
            <p:nvPr/>
          </p:nvSpPr>
          <p:spPr>
            <a:xfrm>
              <a:off x="2665371" y="-700099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C5C12A-3150-3748-B2E4-318C1A06288B}"/>
                </a:ext>
              </a:extLst>
            </p:cNvPr>
            <p:cNvSpPr txBox="1"/>
            <p:nvPr/>
          </p:nvSpPr>
          <p:spPr>
            <a:xfrm>
              <a:off x="-868718" y="-8007993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B59E55-EA3B-8243-BD94-870E76C37D12}"/>
                </a:ext>
              </a:extLst>
            </p:cNvPr>
            <p:cNvSpPr txBox="1"/>
            <p:nvPr/>
          </p:nvSpPr>
          <p:spPr>
            <a:xfrm>
              <a:off x="-800982" y="-949982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7C0EC1-9C3F-C94E-B3B3-A31D6B19C173}"/>
                </a:ext>
              </a:extLst>
            </p:cNvPr>
            <p:cNvSpPr txBox="1"/>
            <p:nvPr/>
          </p:nvSpPr>
          <p:spPr>
            <a:xfrm>
              <a:off x="2581740" y="-438718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Belmont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233BEF-0058-6546-BA25-4AE31B54AD53}"/>
                </a:ext>
              </a:extLst>
            </p:cNvPr>
            <p:cNvSpPr txBox="1"/>
            <p:nvPr/>
          </p:nvSpPr>
          <p:spPr>
            <a:xfrm>
              <a:off x="4941257" y="-348113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Carlos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40971-E44F-8946-BF2E-27D7E3130B65}"/>
                </a:ext>
              </a:extLst>
            </p:cNvPr>
            <p:cNvSpPr txBox="1"/>
            <p:nvPr/>
          </p:nvSpPr>
          <p:spPr>
            <a:xfrm>
              <a:off x="6903732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A150DE-CB06-6140-AE64-10F94A65E6DF}"/>
                </a:ext>
              </a:extLst>
            </p:cNvPr>
            <p:cNvSpPr txBox="1"/>
            <p:nvPr/>
          </p:nvSpPr>
          <p:spPr>
            <a:xfrm>
              <a:off x="11919275" y="1050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E306BD-F6E8-EC49-A277-66B359BC8560}"/>
                </a:ext>
              </a:extLst>
            </p:cNvPr>
            <p:cNvSpPr txBox="1"/>
            <p:nvPr/>
          </p:nvSpPr>
          <p:spPr>
            <a:xfrm>
              <a:off x="12466769" y="-2069905"/>
              <a:ext cx="1662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Palo Alto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6E3CFB-D05A-1346-98F7-E7419E0A2D0A}"/>
                </a:ext>
              </a:extLst>
            </p:cNvPr>
            <p:cNvSpPr txBox="1"/>
            <p:nvPr/>
          </p:nvSpPr>
          <p:spPr>
            <a:xfrm>
              <a:off x="8080475" y="-266492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Atherton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E1B3C-B29A-1148-8841-DE2D46F18BFE}"/>
                </a:ext>
              </a:extLst>
            </p:cNvPr>
            <p:cNvSpPr txBox="1"/>
            <p:nvPr/>
          </p:nvSpPr>
          <p:spPr>
            <a:xfrm>
              <a:off x="9653481" y="-689577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153E6-ECB0-5642-901A-D32BDC593D03}"/>
              </a:ext>
            </a:extLst>
          </p:cNvPr>
          <p:cNvGrpSpPr/>
          <p:nvPr/>
        </p:nvGrpSpPr>
        <p:grpSpPr>
          <a:xfrm>
            <a:off x="15029537" y="-10086865"/>
            <a:ext cx="16189758" cy="13497013"/>
            <a:chOff x="15029537" y="-10086865"/>
            <a:chExt cx="16189758" cy="134970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3B04F6-E192-0540-8FD7-FF94C045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453" y="-10086865"/>
              <a:ext cx="16041842" cy="134970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9074D0-1394-2F47-8B1D-3DA78DA2DDCF}"/>
                </a:ext>
              </a:extLst>
            </p:cNvPr>
            <p:cNvSpPr txBox="1"/>
            <p:nvPr/>
          </p:nvSpPr>
          <p:spPr>
            <a:xfrm>
              <a:off x="16128789" y="-906519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84B13-EF8E-0E45-B392-8A935BE88903}"/>
                </a:ext>
              </a:extLst>
            </p:cNvPr>
            <p:cNvSpPr txBox="1"/>
            <p:nvPr/>
          </p:nvSpPr>
          <p:spPr>
            <a:xfrm>
              <a:off x="23531074" y="119725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1FEFAC-CDD8-B542-9AFC-F879394C1341}"/>
                </a:ext>
              </a:extLst>
            </p:cNvPr>
            <p:cNvSpPr txBox="1"/>
            <p:nvPr/>
          </p:nvSpPr>
          <p:spPr>
            <a:xfrm>
              <a:off x="15029537" y="-9293398"/>
              <a:ext cx="15496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 Hills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933BE5-28FA-5B4C-BBE2-1F8BD8F5C79A}"/>
                </a:ext>
              </a:extLst>
            </p:cNvPr>
            <p:cNvSpPr txBox="1"/>
            <p:nvPr/>
          </p:nvSpPr>
          <p:spPr>
            <a:xfrm>
              <a:off x="18491350" y="-9630586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03A9EF-6049-FA40-84C5-699CC4DAF6C6}"/>
                </a:ext>
              </a:extLst>
            </p:cNvPr>
            <p:cNvSpPr txBox="1"/>
            <p:nvPr/>
          </p:nvSpPr>
          <p:spPr>
            <a:xfrm>
              <a:off x="20319440" y="-804427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11BAFC-3BB8-5340-A45D-E33515D30548}"/>
                </a:ext>
              </a:extLst>
            </p:cNvPr>
            <p:cNvSpPr txBox="1"/>
            <p:nvPr/>
          </p:nvSpPr>
          <p:spPr>
            <a:xfrm>
              <a:off x="20863726" y="-533903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3E09F5-A801-8240-A54F-2568D8671007}"/>
                </a:ext>
              </a:extLst>
            </p:cNvPr>
            <p:cNvSpPr txBox="1"/>
            <p:nvPr/>
          </p:nvSpPr>
          <p:spPr>
            <a:xfrm>
              <a:off x="23964048" y="-8754572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B74F72-27D2-0641-B485-FBD22AB7A918}"/>
                </a:ext>
              </a:extLst>
            </p:cNvPr>
            <p:cNvSpPr txBox="1"/>
            <p:nvPr/>
          </p:nvSpPr>
          <p:spPr>
            <a:xfrm>
              <a:off x="20950102" y="-2448311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551664-890C-E74A-9393-08D32CE34F03}"/>
                </a:ext>
              </a:extLst>
            </p:cNvPr>
            <p:cNvSpPr txBox="1"/>
            <p:nvPr/>
          </p:nvSpPr>
          <p:spPr>
            <a:xfrm>
              <a:off x="24884177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Campbell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F1135-F9DD-004B-9BB6-B05339CB503D}"/>
                </a:ext>
              </a:extLst>
            </p:cNvPr>
            <p:cNvSpPr txBox="1"/>
            <p:nvPr/>
          </p:nvSpPr>
          <p:spPr>
            <a:xfrm>
              <a:off x="27437987" y="-5893036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4BAC6-7278-5943-9605-24C0D35B5839}"/>
              </a:ext>
            </a:extLst>
          </p:cNvPr>
          <p:cNvGrpSpPr/>
          <p:nvPr/>
        </p:nvGrpSpPr>
        <p:grpSpPr>
          <a:xfrm>
            <a:off x="15177453" y="-24158811"/>
            <a:ext cx="16041842" cy="13779773"/>
            <a:chOff x="15177453" y="-24158811"/>
            <a:chExt cx="16041842" cy="13779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07088-A267-484A-B24A-563A2D1D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7453" y="-24158811"/>
              <a:ext cx="16041842" cy="137797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15BA45-3468-B24F-BE90-1981F708081C}"/>
                </a:ext>
              </a:extLst>
            </p:cNvPr>
            <p:cNvSpPr txBox="1"/>
            <p:nvPr/>
          </p:nvSpPr>
          <p:spPr>
            <a:xfrm>
              <a:off x="18491350" y="-1579231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216B2A-F358-8345-9E40-9A015550315C}"/>
                </a:ext>
              </a:extLst>
            </p:cNvPr>
            <p:cNvSpPr txBox="1"/>
            <p:nvPr/>
          </p:nvSpPr>
          <p:spPr>
            <a:xfrm>
              <a:off x="16321614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Emeryville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4BD1AD-2ACF-C747-A36F-5E6C07CBA2C5}"/>
                </a:ext>
              </a:extLst>
            </p:cNvPr>
            <p:cNvSpPr txBox="1"/>
            <p:nvPr/>
          </p:nvSpPr>
          <p:spPr>
            <a:xfrm>
              <a:off x="16278072" y="-1452124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Alameda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601429-3D16-5546-A76B-9D0129AD0167}"/>
                </a:ext>
              </a:extLst>
            </p:cNvPr>
            <p:cNvSpPr txBox="1"/>
            <p:nvPr/>
          </p:nvSpPr>
          <p:spPr>
            <a:xfrm>
              <a:off x="18469579" y="-1952424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06B75-959F-B147-B115-18858002B30A}"/>
                </a:ext>
              </a:extLst>
            </p:cNvPr>
            <p:cNvSpPr txBox="1"/>
            <p:nvPr/>
          </p:nvSpPr>
          <p:spPr>
            <a:xfrm>
              <a:off x="16299843" y="-2066558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Albany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0B40E-84A3-6846-B727-F58ED0DF1CC7}"/>
                </a:ext>
              </a:extLst>
            </p:cNvPr>
            <p:cNvSpPr txBox="1"/>
            <p:nvPr/>
          </p:nvSpPr>
          <p:spPr>
            <a:xfrm>
              <a:off x="16495056" y="-23071087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El Cerrito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CEA819-6CBC-9C4B-87F4-E6EA4870C033}"/>
                </a:ext>
              </a:extLst>
            </p:cNvPr>
            <p:cNvSpPr txBox="1"/>
            <p:nvPr/>
          </p:nvSpPr>
          <p:spPr>
            <a:xfrm>
              <a:off x="15177453" y="-22565880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FACE22-54A7-8149-B992-856FA34E0B18}"/>
                </a:ext>
              </a:extLst>
            </p:cNvPr>
            <p:cNvSpPr txBox="1"/>
            <p:nvPr/>
          </p:nvSpPr>
          <p:spPr>
            <a:xfrm>
              <a:off x="20039719" y="-1709060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AF0F93-E290-4343-9EE5-ED915774D2E1}"/>
                </a:ext>
              </a:extLst>
            </p:cNvPr>
            <p:cNvSpPr txBox="1"/>
            <p:nvPr/>
          </p:nvSpPr>
          <p:spPr>
            <a:xfrm>
              <a:off x="21589833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854432-A765-284C-8AFA-D2C64A0D3DA7}"/>
                </a:ext>
              </a:extLst>
            </p:cNvPr>
            <p:cNvSpPr txBox="1"/>
            <p:nvPr/>
          </p:nvSpPr>
          <p:spPr>
            <a:xfrm>
              <a:off x="24710087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Lafayette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9110F3-D601-3F40-8BC5-17CD04D33127}"/>
                </a:ext>
              </a:extLst>
            </p:cNvPr>
            <p:cNvSpPr txBox="1"/>
            <p:nvPr/>
          </p:nvSpPr>
          <p:spPr>
            <a:xfrm>
              <a:off x="23964048" y="-10951329"/>
              <a:ext cx="2467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E52B62-CE71-8F4F-8253-B4E7F3559559}"/>
                </a:ext>
              </a:extLst>
            </p:cNvPr>
            <p:cNvSpPr txBox="1"/>
            <p:nvPr/>
          </p:nvSpPr>
          <p:spPr>
            <a:xfrm>
              <a:off x="25709261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Moraga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0C099-6AFD-C347-9F36-C9C6F4A51AE5}"/>
                </a:ext>
              </a:extLst>
            </p:cNvPr>
            <p:cNvSpPr txBox="1"/>
            <p:nvPr/>
          </p:nvSpPr>
          <p:spPr>
            <a:xfrm>
              <a:off x="28623493" y="-22288645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8F629E-043A-B142-9EF3-3375D3A47C75}"/>
                </a:ext>
              </a:extLst>
            </p:cNvPr>
            <p:cNvSpPr txBox="1"/>
            <p:nvPr/>
          </p:nvSpPr>
          <p:spPr>
            <a:xfrm>
              <a:off x="29540664" y="-1833670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1A0826-21E0-5C4F-B924-0BBB53CF9187}"/>
                </a:ext>
              </a:extLst>
            </p:cNvPr>
            <p:cNvSpPr txBox="1"/>
            <p:nvPr/>
          </p:nvSpPr>
          <p:spPr>
            <a:xfrm>
              <a:off x="29522588" y="-2409909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Concord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D3636-710B-6B4A-A0B3-8541B1D38571}"/>
              </a:ext>
            </a:extLst>
          </p:cNvPr>
          <p:cNvGrpSpPr/>
          <p:nvPr/>
        </p:nvGrpSpPr>
        <p:grpSpPr>
          <a:xfrm>
            <a:off x="-1202133" y="-24158811"/>
            <a:ext cx="16085854" cy="13779773"/>
            <a:chOff x="-1202133" y="-24158811"/>
            <a:chExt cx="16085854" cy="137797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049E-03A4-F644-B94D-F62C756B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02133" y="-24158811"/>
              <a:ext cx="16085854" cy="1377977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48D490-2EFE-F449-9F35-2917A18E8E70}"/>
                </a:ext>
              </a:extLst>
            </p:cNvPr>
            <p:cNvSpPr txBox="1"/>
            <p:nvPr/>
          </p:nvSpPr>
          <p:spPr>
            <a:xfrm>
              <a:off x="10537816" y="-16242309"/>
              <a:ext cx="17839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Potrero Hill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11912D-BC63-AA40-9EEB-7ED239C40D2D}"/>
                </a:ext>
              </a:extLst>
            </p:cNvPr>
            <p:cNvSpPr txBox="1"/>
            <p:nvPr/>
          </p:nvSpPr>
          <p:spPr>
            <a:xfrm>
              <a:off x="8575173" y="-1709060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31D17-3DB5-6E4E-B818-D86B5A4C7D6B}"/>
                </a:ext>
              </a:extLst>
            </p:cNvPr>
            <p:cNvSpPr txBox="1"/>
            <p:nvPr/>
          </p:nvSpPr>
          <p:spPr>
            <a:xfrm>
              <a:off x="10586848" y="-1479824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Bayview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AEA1CB-5EA8-8646-AD94-4227EB15FEC5}"/>
                </a:ext>
              </a:extLst>
            </p:cNvPr>
            <p:cNvSpPr txBox="1"/>
            <p:nvPr/>
          </p:nvSpPr>
          <p:spPr>
            <a:xfrm>
              <a:off x="7541341" y="-20153688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 Heights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96A69B-98F7-884A-A9FA-7916BBBE530C}"/>
                </a:ext>
              </a:extLst>
            </p:cNvPr>
            <p:cNvSpPr txBox="1"/>
            <p:nvPr/>
          </p:nvSpPr>
          <p:spPr>
            <a:xfrm>
              <a:off x="6657174" y="-20853772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DA45F5-91B5-5E42-B88D-279DD55EA7EB}"/>
                </a:ext>
              </a:extLst>
            </p:cNvPr>
            <p:cNvSpPr txBox="1"/>
            <p:nvPr/>
          </p:nvSpPr>
          <p:spPr>
            <a:xfrm>
              <a:off x="9213372" y="-208750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Russian 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AA77CD-B05A-644E-A8B6-15705537DA48}"/>
                </a:ext>
              </a:extLst>
            </p:cNvPr>
            <p:cNvSpPr txBox="1"/>
            <p:nvPr/>
          </p:nvSpPr>
          <p:spPr>
            <a:xfrm>
              <a:off x="3746301" y="-1911386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F43BE-BC13-534F-8123-CD80C1793347}"/>
                </a:ext>
              </a:extLst>
            </p:cNvPr>
            <p:cNvSpPr txBox="1"/>
            <p:nvPr/>
          </p:nvSpPr>
          <p:spPr>
            <a:xfrm>
              <a:off x="2471571" y="-1558341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Sunset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384779-3629-BB48-813E-8270D92AE80F}"/>
                </a:ext>
              </a:extLst>
            </p:cNvPr>
            <p:cNvSpPr txBox="1"/>
            <p:nvPr/>
          </p:nvSpPr>
          <p:spPr>
            <a:xfrm>
              <a:off x="9267122" y="-1341780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Portola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3101A8-D31B-4042-968B-F03D2AA8B0E7}"/>
                </a:ext>
              </a:extLst>
            </p:cNvPr>
            <p:cNvSpPr txBox="1"/>
            <p:nvPr/>
          </p:nvSpPr>
          <p:spPr>
            <a:xfrm>
              <a:off x="7079801" y="-1362123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Excelsior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FC3542-B8B7-E047-BE91-17B729AFC459}"/>
                </a:ext>
              </a:extLst>
            </p:cNvPr>
            <p:cNvSpPr txBox="1"/>
            <p:nvPr/>
          </p:nvSpPr>
          <p:spPr>
            <a:xfrm>
              <a:off x="8688205" y="-158588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Bernal Heights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87626B-AC4E-9B48-8BC0-FD369D425F49}"/>
                </a:ext>
              </a:extLst>
            </p:cNvPr>
            <p:cNvSpPr txBox="1"/>
            <p:nvPr/>
          </p:nvSpPr>
          <p:spPr>
            <a:xfrm>
              <a:off x="7046643" y="-15668073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Noe Valley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38345F-789A-0B4E-B468-B1A579935E96}"/>
                </a:ext>
              </a:extLst>
            </p:cNvPr>
            <p:cNvSpPr txBox="1"/>
            <p:nvPr/>
          </p:nvSpPr>
          <p:spPr>
            <a:xfrm>
              <a:off x="9027503" y="-18460316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Soma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1EF6D4-FBE1-4945-A9F7-0EFD2D12CEAD}"/>
                </a:ext>
              </a:extLst>
            </p:cNvPr>
            <p:cNvSpPr txBox="1"/>
            <p:nvPr/>
          </p:nvSpPr>
          <p:spPr>
            <a:xfrm>
              <a:off x="6199977" y="-17645136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Ashbury Heights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B09AAE-1212-8A46-809D-7E1A25C22125}"/>
                </a:ext>
              </a:extLst>
            </p:cNvPr>
            <p:cNvSpPr txBox="1"/>
            <p:nvPr/>
          </p:nvSpPr>
          <p:spPr>
            <a:xfrm>
              <a:off x="5024700" y="-12798401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Ingleside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91BA51-0733-864B-ACF8-9D1D2EE6773E}"/>
                </a:ext>
              </a:extLst>
            </p:cNvPr>
            <p:cNvSpPr txBox="1"/>
            <p:nvPr/>
          </p:nvSpPr>
          <p:spPr>
            <a:xfrm>
              <a:off x="5719079" y="-15136633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Miraloma</a:t>
              </a: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 Park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85366F-ED00-49D3-B952-22731F214F0E}"/>
              </a:ext>
            </a:extLst>
          </p:cNvPr>
          <p:cNvGrpSpPr/>
          <p:nvPr/>
        </p:nvGrpSpPr>
        <p:grpSpPr>
          <a:xfrm>
            <a:off x="-27735335" y="-24187075"/>
            <a:ext cx="26239470" cy="27616075"/>
            <a:chOff x="-27735335" y="-24187075"/>
            <a:chExt cx="26239470" cy="276160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A94F11-080A-7F46-A11F-A94B045F7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35335" y="-24187075"/>
              <a:ext cx="26239470" cy="2761607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1E8B2E-4398-B140-A937-28B9C53810EE}"/>
                </a:ext>
              </a:extLst>
            </p:cNvPr>
            <p:cNvGrpSpPr/>
            <p:nvPr/>
          </p:nvGrpSpPr>
          <p:grpSpPr>
            <a:xfrm>
              <a:off x="-25851079" y="-23559214"/>
              <a:ext cx="19309716" cy="24859596"/>
              <a:chOff x="-25851079" y="-23559214"/>
              <a:chExt cx="19309716" cy="2485959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1FFD7F-26C6-354C-BB42-894D5BA03525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002701-BC1E-B340-9344-66093E5C0728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69A91D-28E2-5145-B23A-6F5DE5419EEF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58324C-7B98-3349-B24A-630131C8B655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04AAB7-91D5-6F4A-B7F9-25E2B1E63C46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FFA06-15DB-B34F-884B-5D86792577FB}"/>
                  </a:ext>
                </a:extLst>
              </p:cNvPr>
              <p:cNvSpPr txBox="1"/>
              <p:nvPr/>
            </p:nvSpPr>
            <p:spPr>
              <a:xfrm>
                <a:off x="-15674443" y="-9627002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472454-3362-9149-9F3D-D58452F0D313}"/>
                  </a:ext>
                </a:extLst>
              </p:cNvPr>
              <p:cNvSpPr txBox="1"/>
              <p:nvPr/>
            </p:nvSpPr>
            <p:spPr>
              <a:xfrm>
                <a:off x="-12088263" y="-6558488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FCCFB3-143F-1B4E-9958-D3FABEA1266F}"/>
                  </a:ext>
                </a:extLst>
              </p:cNvPr>
              <p:cNvSpPr txBox="1"/>
              <p:nvPr/>
            </p:nvSpPr>
            <p:spPr>
              <a:xfrm>
                <a:off x="-21765663" y="-18821879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08E276-4B1F-8147-B3A6-0ED6096A4F31}"/>
                  </a:ext>
                </a:extLst>
              </p:cNvPr>
              <p:cNvSpPr txBox="1"/>
              <p:nvPr/>
            </p:nvSpPr>
            <p:spPr>
              <a:xfrm>
                <a:off x="-18272817" y="-23559214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73727D-2205-8C4E-820F-EA57CE8B4228}"/>
                  </a:ext>
                </a:extLst>
              </p:cNvPr>
              <p:cNvSpPr txBox="1"/>
              <p:nvPr/>
            </p:nvSpPr>
            <p:spPr>
              <a:xfrm>
                <a:off x="-9084507" y="-19922855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C25944-1C24-AC4E-B72D-1377DCD1921E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EC399E-BC49-6649-8390-77A2DC337C11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52A876-E492-E844-8BB0-B119165C4782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8956F8-AE39-E645-A6E9-81636908F1CB}"/>
                  </a:ext>
                </a:extLst>
              </p:cNvPr>
              <p:cNvSpPr txBox="1"/>
              <p:nvPr/>
            </p:nvSpPr>
            <p:spPr>
              <a:xfrm>
                <a:off x="-18721853" y="-6077703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692C9A-848D-5B40-894C-5E45A299BA17}"/>
                  </a:ext>
                </a:extLst>
              </p:cNvPr>
              <p:cNvSpPr txBox="1"/>
              <p:nvPr/>
            </p:nvSpPr>
            <p:spPr>
              <a:xfrm>
                <a:off x="-16506054" y="-5153606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72DE92-4C4E-3F48-973C-AAE562B9FABA}"/>
                  </a:ext>
                </a:extLst>
              </p:cNvPr>
              <p:cNvSpPr txBox="1"/>
              <p:nvPr/>
            </p:nvSpPr>
            <p:spPr>
              <a:xfrm>
                <a:off x="-15238338" y="-4042456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D37D23-B9EB-BC4D-879D-3DD69D201619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1415FF-7D2C-B24E-B8A3-234ABC593E85}"/>
                  </a:ext>
                </a:extLst>
              </p:cNvPr>
              <p:cNvSpPr txBox="1"/>
              <p:nvPr/>
            </p:nvSpPr>
            <p:spPr>
              <a:xfrm>
                <a:off x="-19569916" y="-44992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Woodside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8DD9C9-A6F8-F44A-9532-530EE5C0AC82}"/>
                  </a:ext>
                </a:extLst>
              </p:cNvPr>
              <p:cNvSpPr txBox="1"/>
              <p:nvPr/>
            </p:nvSpPr>
            <p:spPr>
              <a:xfrm>
                <a:off x="-17049315" y="-63739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356BD2-7BFA-1F4F-BBF2-D818FD897BBA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8B63D1-2FBE-BA40-9BE4-ABA8BB70158E}"/>
                  </a:ext>
                </a:extLst>
              </p:cNvPr>
              <p:cNvSpPr txBox="1"/>
              <p:nvPr/>
            </p:nvSpPr>
            <p:spPr>
              <a:xfrm>
                <a:off x="-13241070" y="-2661676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A7432E-E9AC-8340-AD4D-66B234DBDF0B}"/>
                  </a:ext>
                </a:extLst>
              </p:cNvPr>
              <p:cNvSpPr txBox="1"/>
              <p:nvPr/>
            </p:nvSpPr>
            <p:spPr>
              <a:xfrm>
                <a:off x="-16022442" y="-3002309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E60EEF-772F-134B-AB6F-AD77B1E7AB93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05B3EF-9FA7-754D-9313-C52F9C53C63D}"/>
                  </a:ext>
                </a:extLst>
              </p:cNvPr>
              <p:cNvSpPr txBox="1"/>
              <p:nvPr/>
            </p:nvSpPr>
            <p:spPr>
              <a:xfrm>
                <a:off x="-25585690" y="-17316416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B4DDD0-C14B-6645-BA6E-5BBBE35A87DD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C3D470-95C7-A848-8D07-95EDCA44C7ED}"/>
                  </a:ext>
                </a:extLst>
              </p:cNvPr>
              <p:cNvSpPr txBox="1"/>
              <p:nvPr/>
            </p:nvSpPr>
            <p:spPr>
              <a:xfrm>
                <a:off x="-23138046" y="-17383076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C26A68-5568-3B43-AFCB-922D7FBD8F46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20227B4-6B91-A449-93F0-30D44A56D298}"/>
                  </a:ext>
                </a:extLst>
              </p:cNvPr>
              <p:cNvSpPr txBox="1"/>
              <p:nvPr/>
            </p:nvSpPr>
            <p:spPr>
              <a:xfrm>
                <a:off x="-11267947" y="-4559745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66501B-BFBB-074D-854F-EDBC6E27D553}"/>
                  </a:ext>
                </a:extLst>
              </p:cNvPr>
              <p:cNvSpPr txBox="1"/>
              <p:nvPr/>
            </p:nvSpPr>
            <p:spPr>
              <a:xfrm>
                <a:off x="-12768238" y="-15334120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C332FD-9AEE-4F4E-B9F7-F211445A9C11}"/>
                  </a:ext>
                </a:extLst>
              </p:cNvPr>
              <p:cNvSpPr txBox="1"/>
              <p:nvPr/>
            </p:nvSpPr>
            <p:spPr>
              <a:xfrm>
                <a:off x="-12142572" y="-141403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9F69981-6E0C-6548-BFCF-A46660B95672}"/>
                  </a:ext>
                </a:extLst>
              </p:cNvPr>
              <p:cNvSpPr txBox="1"/>
              <p:nvPr/>
            </p:nvSpPr>
            <p:spPr>
              <a:xfrm>
                <a:off x="-12773351" y="746384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E0ED100-CDFF-CC44-ACA3-DD0B94B213E1}"/>
                  </a:ext>
                </a:extLst>
              </p:cNvPr>
              <p:cNvSpPr txBox="1"/>
              <p:nvPr/>
            </p:nvSpPr>
            <p:spPr>
              <a:xfrm>
                <a:off x="-14289462" y="-1658238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A8DD23F-6069-A644-A28F-F2F696808388}"/>
                  </a:ext>
                </a:extLst>
              </p:cNvPr>
              <p:cNvSpPr txBox="1"/>
              <p:nvPr/>
            </p:nvSpPr>
            <p:spPr>
              <a:xfrm>
                <a:off x="-13953994" y="-237976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C5B256E-3DC2-354E-8268-DA96CB7EF07E}"/>
                  </a:ext>
                </a:extLst>
              </p:cNvPr>
              <p:cNvSpPr txBox="1"/>
              <p:nvPr/>
            </p:nvSpPr>
            <p:spPr>
              <a:xfrm>
                <a:off x="-8433228" y="-11025614"/>
                <a:ext cx="18918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Livermore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6247572-3E2D-584F-89E3-D729CFFBCA4F}"/>
                  </a:ext>
                </a:extLst>
              </p:cNvPr>
              <p:cNvSpPr txBox="1"/>
              <p:nvPr/>
            </p:nvSpPr>
            <p:spPr>
              <a:xfrm>
                <a:off x="-11514805" y="-11798467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88DAA52-E639-8C45-AE45-D58CDDE18A5C}"/>
                  </a:ext>
                </a:extLst>
              </p:cNvPr>
              <p:cNvSpPr txBox="1"/>
              <p:nvPr/>
            </p:nvSpPr>
            <p:spPr>
              <a:xfrm>
                <a:off x="-25851079" y="-20853772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1502D97-5C03-4F4A-A166-6A86A4EA9D53}"/>
                  </a:ext>
                </a:extLst>
              </p:cNvPr>
              <p:cNvSpPr txBox="1"/>
              <p:nvPr/>
            </p:nvSpPr>
            <p:spPr>
              <a:xfrm>
                <a:off x="-25294303" y="-23005216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64CEE3F-DC76-844E-B372-E3C977FE3DF1}"/>
                  </a:ext>
                </a:extLst>
              </p:cNvPr>
              <p:cNvSpPr txBox="1"/>
              <p:nvPr/>
            </p:nvSpPr>
            <p:spPr>
              <a:xfrm>
                <a:off x="-16161437" y="-22794088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C8CE909-F66F-034F-9807-DFD4FBAEF7A9}"/>
                  </a:ext>
                </a:extLst>
              </p:cNvPr>
              <p:cNvSpPr txBox="1"/>
              <p:nvPr/>
            </p:nvSpPr>
            <p:spPr>
              <a:xfrm>
                <a:off x="-15722393" y="-19986569"/>
                <a:ext cx="1657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Martinez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0891140-FA04-FA4B-87BB-6D4275BF17EC}"/>
                  </a:ext>
                </a:extLst>
              </p:cNvPr>
              <p:cNvSpPr txBox="1"/>
              <p:nvPr/>
            </p:nvSpPr>
            <p:spPr>
              <a:xfrm>
                <a:off x="-10802548" y="-20392107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B9ED531-90F4-4548-BB13-BEDF3E9DB709}"/>
                  </a:ext>
                </a:extLst>
              </p:cNvPr>
              <p:cNvSpPr txBox="1"/>
              <p:nvPr/>
            </p:nvSpPr>
            <p:spPr>
              <a:xfrm>
                <a:off x="-23308320" y="-9327620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E93F012-4000-EC43-836D-CA3C51C6DAF3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D787C6-1879-F748-A739-0E979FB3DFCD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37CDA0B-E230-5F40-A78B-687951602C93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9078340-7618-5B4F-9198-D4E70B9DDC1A}"/>
                  </a:ext>
                </a:extLst>
              </p:cNvPr>
              <p:cNvSpPr txBox="1"/>
              <p:nvPr/>
            </p:nvSpPr>
            <p:spPr>
              <a:xfrm>
                <a:off x="-21896399" y="-5532776"/>
                <a:ext cx="11378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Half Moon Bay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67B513-FE32-794B-94CB-FD1A8B241668}"/>
                </a:ext>
              </a:extLst>
            </p:cNvPr>
            <p:cNvGrpSpPr/>
            <p:nvPr/>
          </p:nvGrpSpPr>
          <p:grpSpPr>
            <a:xfrm>
              <a:off x="-26985107" y="-18635756"/>
              <a:ext cx="18573209" cy="17209459"/>
              <a:chOff x="-26985107" y="-18635756"/>
              <a:chExt cx="18573209" cy="17209459"/>
            </a:xfrm>
          </p:grpSpPr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B13332AF-5EFD-5142-B93C-2C06D68DD033}"/>
                  </a:ext>
                </a:extLst>
              </p:cNvPr>
              <p:cNvSpPr txBox="1"/>
              <p:nvPr/>
            </p:nvSpPr>
            <p:spPr>
              <a:xfrm>
                <a:off x="-26985107" y="-18635756"/>
                <a:ext cx="20762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MARIN</a:t>
                </a: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35FB41EF-B055-7744-9B0F-C25A25332AE5}"/>
                  </a:ext>
                </a:extLst>
              </p:cNvPr>
              <p:cNvSpPr txBox="1"/>
              <p:nvPr/>
            </p:nvSpPr>
            <p:spPr>
              <a:xfrm>
                <a:off x="-12532332" y="-2211127"/>
                <a:ext cx="41204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SOUTH BAY</a:t>
                </a: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34BE0EF-A0D6-F44A-A4F1-B3B7F28E0F63}"/>
                  </a:ext>
                </a:extLst>
              </p:cNvPr>
              <p:cNvSpPr txBox="1"/>
              <p:nvPr/>
            </p:nvSpPr>
            <p:spPr>
              <a:xfrm>
                <a:off x="-22002259" y="-6276578"/>
                <a:ext cx="351891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PENINSULA</a:t>
                </a: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E55D9EB4-62D0-AA4D-B77C-F0D0BB623FBA}"/>
                  </a:ext>
                </a:extLst>
              </p:cNvPr>
              <p:cNvSpPr txBox="1"/>
              <p:nvPr/>
            </p:nvSpPr>
            <p:spPr>
              <a:xfrm>
                <a:off x="-16811419" y="-15314617"/>
                <a:ext cx="320444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EAST BAY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3EB11E-FD4E-4743-A6B2-E631A29B4445}"/>
              </a:ext>
            </a:extLst>
          </p:cNvPr>
          <p:cNvGrpSpPr/>
          <p:nvPr/>
        </p:nvGrpSpPr>
        <p:grpSpPr>
          <a:xfrm>
            <a:off x="-27874625" y="3644119"/>
            <a:ext cx="53325425" cy="27861966"/>
            <a:chOff x="-27874625" y="3644119"/>
            <a:chExt cx="53325425" cy="2786196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ECB5A8-F867-CC4C-A5D0-85A9B9A3C110}"/>
                </a:ext>
              </a:extLst>
            </p:cNvPr>
            <p:cNvGrpSpPr/>
            <p:nvPr/>
          </p:nvGrpSpPr>
          <p:grpSpPr>
            <a:xfrm>
              <a:off x="-27874625" y="3644119"/>
              <a:ext cx="53325425" cy="27861966"/>
              <a:chOff x="-27874625" y="3644119"/>
              <a:chExt cx="53325425" cy="278619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5E367A-D380-374E-B026-FD2D54CAA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7874625" y="3644119"/>
                <a:ext cx="26517600" cy="27861966"/>
              </a:xfrm>
              <a:prstGeom prst="rect">
                <a:avLst/>
              </a:prstGeom>
            </p:spPr>
          </p:pic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000B90D-AC7D-AD47-A75E-8FE833E42AA2}"/>
                  </a:ext>
                </a:extLst>
              </p:cNvPr>
              <p:cNvGrpSpPr/>
              <p:nvPr/>
            </p:nvGrpSpPr>
            <p:grpSpPr>
              <a:xfrm>
                <a:off x="-25732345" y="4443917"/>
                <a:ext cx="18195249" cy="25383283"/>
                <a:chOff x="-25585690" y="-23299130"/>
                <a:chExt cx="18195249" cy="25383283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ECD73FC-A66F-BF4A-A910-786442873584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24CF00A-30AE-D840-B4E5-049F6F5A1595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37EC60E-02BF-8248-9B02-FE951207A0CC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EE3532C8-3948-BE41-A5FB-562546A569C3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90BED88-73D7-F74A-ACDE-B615DEAB0C8D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9870CAE-13EB-ED43-A3FB-816223FE0608}"/>
                    </a:ext>
                  </a:extLst>
                </p:cNvPr>
                <p:cNvSpPr txBox="1"/>
                <p:nvPr/>
              </p:nvSpPr>
              <p:spPr>
                <a:xfrm>
                  <a:off x="-15073098" y="-9929270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9568AB77-DB0F-EC4D-89BC-17405A162F72}"/>
                    </a:ext>
                  </a:extLst>
                </p:cNvPr>
                <p:cNvSpPr txBox="1"/>
                <p:nvPr/>
              </p:nvSpPr>
              <p:spPr>
                <a:xfrm>
                  <a:off x="-10790141" y="-7007524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125A571-6DCA-5C40-8205-782C0C773A89}"/>
                    </a:ext>
                  </a:extLst>
                </p:cNvPr>
                <p:cNvSpPr txBox="1"/>
                <p:nvPr/>
              </p:nvSpPr>
              <p:spPr>
                <a:xfrm>
                  <a:off x="-21635035" y="-18495308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DAFF190E-09AF-0944-9A3D-232EF8F493DF}"/>
                    </a:ext>
                  </a:extLst>
                </p:cNvPr>
                <p:cNvSpPr txBox="1"/>
                <p:nvPr/>
              </p:nvSpPr>
              <p:spPr>
                <a:xfrm>
                  <a:off x="-17260446" y="-23036700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6D6885D-FD58-5F49-B5A3-858554CBCC2E}"/>
                    </a:ext>
                  </a:extLst>
                </p:cNvPr>
                <p:cNvSpPr txBox="1"/>
                <p:nvPr/>
              </p:nvSpPr>
              <p:spPr>
                <a:xfrm>
                  <a:off x="-8855907" y="-19726913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8D4C0F60-721B-F14F-AE27-3765448E1691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E52B24F-C1B6-A749-93D3-E38339640FE0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5D550DF-0DAF-5440-B5A3-2C00487B25BC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AACA949D-6685-FC4A-97A2-E8B9281D4009}"/>
                    </a:ext>
                  </a:extLst>
                </p:cNvPr>
                <p:cNvSpPr txBox="1"/>
                <p:nvPr/>
              </p:nvSpPr>
              <p:spPr>
                <a:xfrm>
                  <a:off x="-19538281" y="-6469588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462951E-8DDE-B84D-A6DD-75FC54D7636D}"/>
                    </a:ext>
                  </a:extLst>
                </p:cNvPr>
                <p:cNvSpPr txBox="1"/>
                <p:nvPr/>
              </p:nvSpPr>
              <p:spPr>
                <a:xfrm>
                  <a:off x="-16399728" y="-4855895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F91F9A9-6173-E448-86FC-DB70C0C5AA2D}"/>
                    </a:ext>
                  </a:extLst>
                </p:cNvPr>
                <p:cNvSpPr txBox="1"/>
                <p:nvPr/>
              </p:nvSpPr>
              <p:spPr>
                <a:xfrm>
                  <a:off x="-15238338" y="-4042456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A68FE0B5-D0C6-184D-A83A-300C300A2146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150BE7A3-B61A-8947-ACCF-B844698EC5AA}"/>
                    </a:ext>
                  </a:extLst>
                </p:cNvPr>
                <p:cNvSpPr txBox="1"/>
                <p:nvPr/>
              </p:nvSpPr>
              <p:spPr>
                <a:xfrm>
                  <a:off x="-17512832" y="-59167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D60250-6C50-2342-A355-E26271109FCC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7D9AE83-38A0-F340-BBE9-5448D80ED5A5}"/>
                    </a:ext>
                  </a:extLst>
                </p:cNvPr>
                <p:cNvSpPr txBox="1"/>
                <p:nvPr/>
              </p:nvSpPr>
              <p:spPr>
                <a:xfrm>
                  <a:off x="-13241070" y="-2433077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6ECA9DA2-F9A9-D04A-ABBA-113A2F930831}"/>
                    </a:ext>
                  </a:extLst>
                </p:cNvPr>
                <p:cNvSpPr txBox="1"/>
                <p:nvPr/>
              </p:nvSpPr>
              <p:spPr>
                <a:xfrm>
                  <a:off x="-16512299" y="-29043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ACAD34AF-8908-B44E-AAA8-1DE76E55EF0B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F542BBC3-BDF4-D94E-AE4D-062D8E095785}"/>
                    </a:ext>
                  </a:extLst>
                </p:cNvPr>
                <p:cNvSpPr txBox="1"/>
                <p:nvPr/>
              </p:nvSpPr>
              <p:spPr>
                <a:xfrm>
                  <a:off x="-25585690" y="-16957187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8E8BE597-54B4-9645-B8F7-A070F203F592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46D75ED-E859-6E4D-B428-BF59CCFBF8F1}"/>
                    </a:ext>
                  </a:extLst>
                </p:cNvPr>
                <p:cNvSpPr txBox="1"/>
                <p:nvPr/>
              </p:nvSpPr>
              <p:spPr>
                <a:xfrm>
                  <a:off x="-23170703" y="-17187133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041B604E-8029-A64B-AD8D-27F9D4EB494A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F8A7A29-F5C0-824A-9BBA-6E911F67CE49}"/>
                    </a:ext>
                  </a:extLst>
                </p:cNvPr>
                <p:cNvSpPr txBox="1"/>
                <p:nvPr/>
              </p:nvSpPr>
              <p:spPr>
                <a:xfrm>
                  <a:off x="-10451519" y="-4657717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22EA732-0B20-F045-932F-4E1893E15B59}"/>
                    </a:ext>
                  </a:extLst>
                </p:cNvPr>
                <p:cNvSpPr txBox="1"/>
                <p:nvPr/>
              </p:nvSpPr>
              <p:spPr>
                <a:xfrm>
                  <a:off x="-12735581" y="-14909577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B95BD9B2-2F84-EA4F-B30C-5B0BD6B00E8C}"/>
                    </a:ext>
                  </a:extLst>
                </p:cNvPr>
                <p:cNvSpPr txBox="1"/>
                <p:nvPr/>
              </p:nvSpPr>
              <p:spPr>
                <a:xfrm>
                  <a:off x="-12403829" y="-132259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A791E217-0A2D-EB42-8C99-EEC1FBDEC587}"/>
                    </a:ext>
                  </a:extLst>
                </p:cNvPr>
                <p:cNvSpPr txBox="1"/>
                <p:nvPr/>
              </p:nvSpPr>
              <p:spPr>
                <a:xfrm>
                  <a:off x="-12022237" y="1530155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7AEAA66-A59D-5841-9FF7-2C8E825426A2}"/>
                    </a:ext>
                  </a:extLst>
                </p:cNvPr>
                <p:cNvSpPr txBox="1"/>
                <p:nvPr/>
              </p:nvSpPr>
              <p:spPr>
                <a:xfrm>
                  <a:off x="-15393462" y="-939781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10811D71-9D98-1840-BA14-1939AD20BB53}"/>
                    </a:ext>
                  </a:extLst>
                </p:cNvPr>
                <p:cNvSpPr txBox="1"/>
                <p:nvPr/>
              </p:nvSpPr>
              <p:spPr>
                <a:xfrm>
                  <a:off x="-13856023" y="23281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FD10656-EF61-5640-8438-F080309A1FED}"/>
                    </a:ext>
                  </a:extLst>
                </p:cNvPr>
                <p:cNvSpPr txBox="1"/>
                <p:nvPr/>
              </p:nvSpPr>
              <p:spPr>
                <a:xfrm>
                  <a:off x="-10346405" y="-10376067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A08803F3-F6DF-204F-9256-DB890AA48714}"/>
                    </a:ext>
                  </a:extLst>
                </p:cNvPr>
                <p:cNvSpPr txBox="1"/>
                <p:nvPr/>
              </p:nvSpPr>
              <p:spPr>
                <a:xfrm>
                  <a:off x="-24773394" y="-20754419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FFA9C3B9-0271-904C-B8FD-A915BA332E5B}"/>
                    </a:ext>
                  </a:extLst>
                </p:cNvPr>
                <p:cNvSpPr txBox="1"/>
                <p:nvPr/>
              </p:nvSpPr>
              <p:spPr>
                <a:xfrm>
                  <a:off x="-24967731" y="-23299130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B69CB83-3994-1B4C-B8A3-084CFC593ACB}"/>
                    </a:ext>
                  </a:extLst>
                </p:cNvPr>
                <p:cNvSpPr txBox="1"/>
                <p:nvPr/>
              </p:nvSpPr>
              <p:spPr>
                <a:xfrm>
                  <a:off x="-16226751" y="-22173602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614795C5-DF7C-344B-B649-917B716255DF}"/>
                    </a:ext>
                  </a:extLst>
                </p:cNvPr>
                <p:cNvSpPr txBox="1"/>
                <p:nvPr/>
              </p:nvSpPr>
              <p:spPr>
                <a:xfrm>
                  <a:off x="-10998491" y="-20522736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77DC5BEF-9121-BA42-B9BB-55F8A3A2FF73}"/>
                    </a:ext>
                  </a:extLst>
                </p:cNvPr>
                <p:cNvSpPr txBox="1"/>
                <p:nvPr/>
              </p:nvSpPr>
              <p:spPr>
                <a:xfrm>
                  <a:off x="-23700206" y="-867447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91AC9C5-68A0-F945-B0C1-CEBFF33E7195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9306526-93AE-174B-BD76-66B18C079CBE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A8A28AF-D724-AF41-8F36-99E63B3D4D78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8FE1ED5E-A4B5-1240-9F9C-A5FADC490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1066800" y="3644119"/>
                <a:ext cx="26517600" cy="27861965"/>
              </a:xfrm>
              <a:prstGeom prst="rect">
                <a:avLst/>
              </a:prstGeom>
            </p:spPr>
          </p:pic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59A05B1D-6E47-1444-8D2A-8828486E453A}"/>
                  </a:ext>
                </a:extLst>
              </p:cNvPr>
              <p:cNvGrpSpPr/>
              <p:nvPr/>
            </p:nvGrpSpPr>
            <p:grpSpPr>
              <a:xfrm>
                <a:off x="1075480" y="4443917"/>
                <a:ext cx="18195249" cy="25383283"/>
                <a:chOff x="-25585690" y="-23299130"/>
                <a:chExt cx="18195249" cy="25383283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EFFE742B-87F0-4041-9783-7C88208FB04E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A324806F-C795-4343-968E-A2C465281965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B7D316D-9682-864B-B490-3A7121FDA95F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DEFD540-895F-AD44-AFA1-4E4A1F93EE8C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A51893B2-726C-AF4A-985C-3CD271EB6CFA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8F51B05D-5FD3-8143-8A96-392B2F20E2D6}"/>
                    </a:ext>
                  </a:extLst>
                </p:cNvPr>
                <p:cNvSpPr txBox="1"/>
                <p:nvPr/>
              </p:nvSpPr>
              <p:spPr>
                <a:xfrm>
                  <a:off x="-15040491" y="-9950535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402752E-0604-6445-A00F-1297857E2EDF}"/>
                    </a:ext>
                  </a:extLst>
                </p:cNvPr>
                <p:cNvSpPr txBox="1"/>
                <p:nvPr/>
              </p:nvSpPr>
              <p:spPr>
                <a:xfrm>
                  <a:off x="-10781977" y="-6950374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9F4AF98-A010-024E-AA50-E6B4AC4C3406}"/>
                    </a:ext>
                  </a:extLst>
                </p:cNvPr>
                <p:cNvSpPr txBox="1"/>
                <p:nvPr/>
              </p:nvSpPr>
              <p:spPr>
                <a:xfrm>
                  <a:off x="-21635035" y="-18495308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7FA8E22C-7ED1-0940-A2EF-DAE6AC2DCB1C}"/>
                    </a:ext>
                  </a:extLst>
                </p:cNvPr>
                <p:cNvSpPr txBox="1"/>
                <p:nvPr/>
              </p:nvSpPr>
              <p:spPr>
                <a:xfrm>
                  <a:off x="-17260446" y="-23036700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A7BAF7AC-C7EB-1048-887C-BD80A933EBB3}"/>
                    </a:ext>
                  </a:extLst>
                </p:cNvPr>
                <p:cNvSpPr txBox="1"/>
                <p:nvPr/>
              </p:nvSpPr>
              <p:spPr>
                <a:xfrm>
                  <a:off x="-8855907" y="-19726913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9E9423C-67F6-7A4B-A55C-CB701B54534E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083E3F25-338C-554D-9431-854D138EA36D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D9CE827F-F391-1F45-84BA-A21EE3BD6957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88C7EAB-11C0-F042-B2A3-5956012A12B6}"/>
                    </a:ext>
                  </a:extLst>
                </p:cNvPr>
                <p:cNvSpPr txBox="1"/>
                <p:nvPr/>
              </p:nvSpPr>
              <p:spPr>
                <a:xfrm>
                  <a:off x="-19538281" y="-6469588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5F0FE95-0C75-EB48-8ECC-4EBCCB102B85}"/>
                    </a:ext>
                  </a:extLst>
                </p:cNvPr>
                <p:cNvSpPr txBox="1"/>
                <p:nvPr/>
              </p:nvSpPr>
              <p:spPr>
                <a:xfrm>
                  <a:off x="-16654910" y="-42817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7C476602-5C4C-2140-9C10-ADF1036BC048}"/>
                    </a:ext>
                  </a:extLst>
                </p:cNvPr>
                <p:cNvSpPr txBox="1"/>
                <p:nvPr/>
              </p:nvSpPr>
              <p:spPr>
                <a:xfrm>
                  <a:off x="-14791771" y="-4148782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E2475BC7-84A0-C84C-BF06-68653A3F52BB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972570B4-0DF3-014B-A801-6055DC95D6D4}"/>
                    </a:ext>
                  </a:extLst>
                </p:cNvPr>
                <p:cNvSpPr txBox="1"/>
                <p:nvPr/>
              </p:nvSpPr>
              <p:spPr>
                <a:xfrm>
                  <a:off x="-17512832" y="-59167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2CD264B-9F40-BF4B-BE9B-87D9F6283BE0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C922A85C-556F-4443-B9F5-3D55ACC30A5F}"/>
                    </a:ext>
                  </a:extLst>
                </p:cNvPr>
                <p:cNvSpPr txBox="1"/>
                <p:nvPr/>
              </p:nvSpPr>
              <p:spPr>
                <a:xfrm>
                  <a:off x="-13241070" y="-2433077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D0BE1AF2-2989-314D-9706-50A09A173D23}"/>
                    </a:ext>
                  </a:extLst>
                </p:cNvPr>
                <p:cNvSpPr txBox="1"/>
                <p:nvPr/>
              </p:nvSpPr>
              <p:spPr>
                <a:xfrm>
                  <a:off x="-16512299" y="-29043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6001E8DB-0C2D-BE49-8E5F-87063003B32C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EECED6C8-1058-E64A-B7AD-386095DC3085}"/>
                    </a:ext>
                  </a:extLst>
                </p:cNvPr>
                <p:cNvSpPr txBox="1"/>
                <p:nvPr/>
              </p:nvSpPr>
              <p:spPr>
                <a:xfrm>
                  <a:off x="-25585690" y="-16957187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49BEE4C-F838-C047-95BF-CE631E332453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96A05F02-43E1-CA44-8D8B-579514E97ED6}"/>
                    </a:ext>
                  </a:extLst>
                </p:cNvPr>
                <p:cNvSpPr txBox="1"/>
                <p:nvPr/>
              </p:nvSpPr>
              <p:spPr>
                <a:xfrm>
                  <a:off x="-23170703" y="-17187133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A5504A47-EBE2-4C46-B4F1-B768D78D6F34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3656DC7B-1794-3744-9FBA-902FC3E5BBE5}"/>
                    </a:ext>
                  </a:extLst>
                </p:cNvPr>
                <p:cNvSpPr txBox="1"/>
                <p:nvPr/>
              </p:nvSpPr>
              <p:spPr>
                <a:xfrm>
                  <a:off x="-10451519" y="-4657717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1F3B1D3-DACA-7B4F-927E-362D2BF40419}"/>
                    </a:ext>
                  </a:extLst>
                </p:cNvPr>
                <p:cNvSpPr txBox="1"/>
                <p:nvPr/>
              </p:nvSpPr>
              <p:spPr>
                <a:xfrm>
                  <a:off x="-12735581" y="-14909577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38C50DA-CB90-E04E-9224-6F0450180FCF}"/>
                    </a:ext>
                  </a:extLst>
                </p:cNvPr>
                <p:cNvSpPr txBox="1"/>
                <p:nvPr/>
              </p:nvSpPr>
              <p:spPr>
                <a:xfrm>
                  <a:off x="-12403829" y="-132259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D874646-AD1D-8A4D-B205-90708AED93CE}"/>
                    </a:ext>
                  </a:extLst>
                </p:cNvPr>
                <p:cNvSpPr txBox="1"/>
                <p:nvPr/>
              </p:nvSpPr>
              <p:spPr>
                <a:xfrm>
                  <a:off x="-12022237" y="1530155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091F14D6-9946-2E48-95F8-DDD6F0035F6D}"/>
                    </a:ext>
                  </a:extLst>
                </p:cNvPr>
                <p:cNvSpPr txBox="1"/>
                <p:nvPr/>
              </p:nvSpPr>
              <p:spPr>
                <a:xfrm>
                  <a:off x="-15393462" y="-939781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49B5C058-38F8-BF4B-8182-AC10E6BFA247}"/>
                    </a:ext>
                  </a:extLst>
                </p:cNvPr>
                <p:cNvSpPr txBox="1"/>
                <p:nvPr/>
              </p:nvSpPr>
              <p:spPr>
                <a:xfrm>
                  <a:off x="-13856023" y="23281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D860D89-0527-464E-9A39-6BE2E40FCDFD}"/>
                    </a:ext>
                  </a:extLst>
                </p:cNvPr>
                <p:cNvSpPr txBox="1"/>
                <p:nvPr/>
              </p:nvSpPr>
              <p:spPr>
                <a:xfrm>
                  <a:off x="-10346405" y="-10444945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448BB5A1-21E5-0A46-8004-F179FF74C4E4}"/>
                    </a:ext>
                  </a:extLst>
                </p:cNvPr>
                <p:cNvSpPr txBox="1"/>
                <p:nvPr/>
              </p:nvSpPr>
              <p:spPr>
                <a:xfrm>
                  <a:off x="-24773394" y="-20754419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03079A2B-3C09-A145-B829-2A0FE343C660}"/>
                    </a:ext>
                  </a:extLst>
                </p:cNvPr>
                <p:cNvSpPr txBox="1"/>
                <p:nvPr/>
              </p:nvSpPr>
              <p:spPr>
                <a:xfrm>
                  <a:off x="-24967731" y="-23299130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41AE1574-2961-C14D-A2F2-768DA5AFF018}"/>
                    </a:ext>
                  </a:extLst>
                </p:cNvPr>
                <p:cNvSpPr txBox="1"/>
                <p:nvPr/>
              </p:nvSpPr>
              <p:spPr>
                <a:xfrm>
                  <a:off x="-16226751" y="-22173602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76B4C9A-8E8C-2640-9151-88D8B7C01B3A}"/>
                    </a:ext>
                  </a:extLst>
                </p:cNvPr>
                <p:cNvSpPr txBox="1"/>
                <p:nvPr/>
              </p:nvSpPr>
              <p:spPr>
                <a:xfrm>
                  <a:off x="-10998491" y="-20522736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6B2E015-CC17-154D-9493-8FCE0354F383}"/>
                    </a:ext>
                  </a:extLst>
                </p:cNvPr>
                <p:cNvSpPr txBox="1"/>
                <p:nvPr/>
              </p:nvSpPr>
              <p:spPr>
                <a:xfrm>
                  <a:off x="-23700206" y="-867447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A6A5EA8-3A3F-0544-AF70-238EBEB4A68B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C1A9D4BE-0558-2C4B-B4F8-CEA809574FF9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0141CB3-DF14-2A46-AAD9-056ABC384A5B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</p:grp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90456EB-E354-E64F-9206-2FE310BE6437}"/>
                </a:ext>
              </a:extLst>
            </p:cNvPr>
            <p:cNvSpPr txBox="1"/>
            <p:nvPr/>
          </p:nvSpPr>
          <p:spPr>
            <a:xfrm>
              <a:off x="5802653" y="2950305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Pescadero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89E9EE27-11B3-6741-8D7E-5C77E825AF0A}"/>
                </a:ext>
              </a:extLst>
            </p:cNvPr>
            <p:cNvSpPr txBox="1"/>
            <p:nvPr/>
          </p:nvSpPr>
          <p:spPr>
            <a:xfrm>
              <a:off x="-20758505" y="2946831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Pescadero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9F0D9CC-622F-4DFF-8F38-7DFEEA739189}"/>
                </a:ext>
              </a:extLst>
            </p:cNvPr>
            <p:cNvGrpSpPr/>
            <p:nvPr/>
          </p:nvGrpSpPr>
          <p:grpSpPr>
            <a:xfrm>
              <a:off x="-26774614" y="9593119"/>
              <a:ext cx="18896721" cy="15638006"/>
              <a:chOff x="-26774614" y="9593119"/>
              <a:chExt cx="18896721" cy="15638006"/>
            </a:xfrm>
          </p:grpSpPr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38A931A3-AE58-0344-BE09-627D1B46C8E0}"/>
                  </a:ext>
                </a:extLst>
              </p:cNvPr>
              <p:cNvGrpSpPr/>
              <p:nvPr/>
            </p:nvGrpSpPr>
            <p:grpSpPr>
              <a:xfrm>
                <a:off x="-26774614" y="9593119"/>
                <a:ext cx="18896721" cy="15638006"/>
                <a:chOff x="-26985107" y="-18635756"/>
                <a:chExt cx="18896721" cy="15638006"/>
              </a:xfrm>
            </p:grpSpPr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DC612FF-73B7-5E4B-BA0F-E990EA2DC264}"/>
                    </a:ext>
                  </a:extLst>
                </p:cNvPr>
                <p:cNvSpPr txBox="1"/>
                <p:nvPr/>
              </p:nvSpPr>
              <p:spPr>
                <a:xfrm>
                  <a:off x="-26985107" y="-18635756"/>
                  <a:ext cx="2076209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MARIN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155744E-230C-364B-BAD6-C1CCFB959D34}"/>
                    </a:ext>
                  </a:extLst>
                </p:cNvPr>
                <p:cNvSpPr txBox="1"/>
                <p:nvPr/>
              </p:nvSpPr>
              <p:spPr>
                <a:xfrm>
                  <a:off x="-12208820" y="-3782580"/>
                  <a:ext cx="41204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SOUTH BAY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ECD5A412-482F-304B-BAB4-BE56FC0FA194}"/>
                    </a:ext>
                  </a:extLst>
                </p:cNvPr>
                <p:cNvSpPr txBox="1"/>
                <p:nvPr/>
              </p:nvSpPr>
              <p:spPr>
                <a:xfrm>
                  <a:off x="-21253900" y="-7753911"/>
                  <a:ext cx="35189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PENINSULA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ABB20EAC-A16A-5944-A3B4-03A4D6D32103}"/>
                    </a:ext>
                  </a:extLst>
                </p:cNvPr>
                <p:cNvSpPr txBox="1"/>
                <p:nvPr/>
              </p:nvSpPr>
              <p:spPr>
                <a:xfrm>
                  <a:off x="-19671802" y="-14783091"/>
                  <a:ext cx="3204443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EAST BAY</a:t>
                  </a:r>
                </a:p>
              </p:txBody>
            </p:sp>
          </p:grp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E149272D-923A-4564-93ED-191679AD4AD6}"/>
                  </a:ext>
                </a:extLst>
              </p:cNvPr>
              <p:cNvSpPr txBox="1"/>
              <p:nvPr/>
            </p:nvSpPr>
            <p:spPr>
              <a:xfrm>
                <a:off x="-13018728" y="13479897"/>
                <a:ext cx="374716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TRI-VALLEY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F22D9328-4CF3-4BC6-9EB0-31091E8509A2}"/>
                </a:ext>
              </a:extLst>
            </p:cNvPr>
            <p:cNvGrpSpPr/>
            <p:nvPr/>
          </p:nvGrpSpPr>
          <p:grpSpPr>
            <a:xfrm>
              <a:off x="134870" y="9715035"/>
              <a:ext cx="18759144" cy="15442583"/>
              <a:chOff x="-26774614" y="9593119"/>
              <a:chExt cx="18759144" cy="15442583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B3AAEF6-25F0-4552-A676-3B2D4A7298C3}"/>
                  </a:ext>
                </a:extLst>
              </p:cNvPr>
              <p:cNvGrpSpPr/>
              <p:nvPr/>
            </p:nvGrpSpPr>
            <p:grpSpPr>
              <a:xfrm>
                <a:off x="-26774614" y="9593119"/>
                <a:ext cx="18759144" cy="15442583"/>
                <a:chOff x="-26985107" y="-18635756"/>
                <a:chExt cx="18759144" cy="15442583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738A76B5-23D7-44CD-B59D-8E796524FCDC}"/>
                    </a:ext>
                  </a:extLst>
                </p:cNvPr>
                <p:cNvSpPr txBox="1"/>
                <p:nvPr/>
              </p:nvSpPr>
              <p:spPr>
                <a:xfrm>
                  <a:off x="-26985107" y="-18635756"/>
                  <a:ext cx="2076209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MARIN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B633E86C-A074-4882-AACA-C97DE089BB34}"/>
                    </a:ext>
                  </a:extLst>
                </p:cNvPr>
                <p:cNvSpPr txBox="1"/>
                <p:nvPr/>
              </p:nvSpPr>
              <p:spPr>
                <a:xfrm>
                  <a:off x="-12346397" y="-3978003"/>
                  <a:ext cx="41204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SOUTH BAY</a:t>
                  </a:r>
                </a:p>
              </p:txBody>
            </p: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59CADB7F-6ADD-4EEF-94E1-A8AFEC9BA8F0}"/>
                    </a:ext>
                  </a:extLst>
                </p:cNvPr>
                <p:cNvSpPr txBox="1"/>
                <p:nvPr/>
              </p:nvSpPr>
              <p:spPr>
                <a:xfrm>
                  <a:off x="-20803846" y="-7846100"/>
                  <a:ext cx="35189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PENINSULA</a:t>
                  </a: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C6E1E592-D98A-4EDF-90EE-9ECECB8CD1EF}"/>
                    </a:ext>
                  </a:extLst>
                </p:cNvPr>
                <p:cNvSpPr txBox="1"/>
                <p:nvPr/>
              </p:nvSpPr>
              <p:spPr>
                <a:xfrm>
                  <a:off x="-19286992" y="-14736069"/>
                  <a:ext cx="3204443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EAST BAY</a:t>
                  </a:r>
                </a:p>
              </p:txBody>
            </p:sp>
          </p:grp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E5564721-8669-432B-B605-8E3712650CA3}"/>
                  </a:ext>
                </a:extLst>
              </p:cNvPr>
              <p:cNvSpPr txBox="1"/>
              <p:nvPr/>
            </p:nvSpPr>
            <p:spPr>
              <a:xfrm>
                <a:off x="-13018728" y="13479897"/>
                <a:ext cx="374716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TRI-VALLEY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17332D-8FEB-4C5B-80FC-4FBFA636D2B4}"/>
              </a:ext>
            </a:extLst>
          </p:cNvPr>
          <p:cNvGrpSpPr/>
          <p:nvPr/>
        </p:nvGrpSpPr>
        <p:grpSpPr>
          <a:xfrm>
            <a:off x="32951831" y="-24099095"/>
            <a:ext cx="26239468" cy="27616075"/>
            <a:chOff x="32951831" y="-24099095"/>
            <a:chExt cx="26239468" cy="276160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E88B65A-14A7-B443-88AB-B2ABE2767E10}"/>
                </a:ext>
              </a:extLst>
            </p:cNvPr>
            <p:cNvGrpSpPr/>
            <p:nvPr/>
          </p:nvGrpSpPr>
          <p:grpSpPr>
            <a:xfrm>
              <a:off x="32951831" y="-24099095"/>
              <a:ext cx="26239468" cy="27616075"/>
              <a:chOff x="32951831" y="-24099095"/>
              <a:chExt cx="26239468" cy="27616075"/>
            </a:xfrm>
          </p:grpSpPr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CDDFC059-7D08-AC49-AAE5-768CB53B8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32951831" y="-24099095"/>
                <a:ext cx="26239468" cy="27616075"/>
              </a:xfrm>
              <a:prstGeom prst="rect">
                <a:avLst/>
              </a:prstGeom>
            </p:spPr>
          </p:pic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836F8148-6F0E-824E-8F13-6392F80EB1DA}"/>
                  </a:ext>
                </a:extLst>
              </p:cNvPr>
              <p:cNvGrpSpPr/>
              <p:nvPr/>
            </p:nvGrpSpPr>
            <p:grpSpPr>
              <a:xfrm>
                <a:off x="34466198" y="-23515917"/>
                <a:ext cx="19309716" cy="24859596"/>
                <a:chOff x="-25851079" y="-23559214"/>
                <a:chExt cx="19309716" cy="24859596"/>
              </a:xfrm>
            </p:grpSpPr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76426E5B-706C-2045-B94F-C50DC38FA5CC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8CB3B597-32BE-5F47-8202-0BE8B9AAA1B7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FB729BE4-75B2-D747-935D-10AFF35CCD5C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3FCCDE80-CAE3-0D43-8552-D4607BCF4123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363740E9-BC27-9349-9481-FD8C01D3C642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CBEDD590-DD94-A341-8357-9662A725C638}"/>
                    </a:ext>
                  </a:extLst>
                </p:cNvPr>
                <p:cNvSpPr txBox="1"/>
                <p:nvPr/>
              </p:nvSpPr>
              <p:spPr>
                <a:xfrm>
                  <a:off x="-15674443" y="-9627002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83AF0C2-4F40-BC4C-A208-AAEC16DC5C5E}"/>
                    </a:ext>
                  </a:extLst>
                </p:cNvPr>
                <p:cNvSpPr txBox="1"/>
                <p:nvPr/>
              </p:nvSpPr>
              <p:spPr>
                <a:xfrm>
                  <a:off x="-12088263" y="-6558488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AC4C2D0A-1FFB-D84F-9055-0A41EA72962A}"/>
                    </a:ext>
                  </a:extLst>
                </p:cNvPr>
                <p:cNvSpPr txBox="1"/>
                <p:nvPr/>
              </p:nvSpPr>
              <p:spPr>
                <a:xfrm>
                  <a:off x="-21765663" y="-18821879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08E91A89-09DE-3D4E-A2AB-D737B22CA7A2}"/>
                    </a:ext>
                  </a:extLst>
                </p:cNvPr>
                <p:cNvSpPr txBox="1"/>
                <p:nvPr/>
              </p:nvSpPr>
              <p:spPr>
                <a:xfrm>
                  <a:off x="-18272817" y="-23559214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C846F65F-33DB-7745-8285-4DC3208B5DF0}"/>
                    </a:ext>
                  </a:extLst>
                </p:cNvPr>
                <p:cNvSpPr txBox="1"/>
                <p:nvPr/>
              </p:nvSpPr>
              <p:spPr>
                <a:xfrm>
                  <a:off x="-9084507" y="-19922855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06F2832-18B6-DD43-8AC6-1B4E73AA40AF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0E80E981-27C3-964F-BAC0-BC72A9D6F3A7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3D9D8B7C-2AC6-AC43-AD82-2E7471FBCF8E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1D6ED267-737A-F644-9165-35D7A2761A95}"/>
                    </a:ext>
                  </a:extLst>
                </p:cNvPr>
                <p:cNvSpPr txBox="1"/>
                <p:nvPr/>
              </p:nvSpPr>
              <p:spPr>
                <a:xfrm>
                  <a:off x="-18721853" y="-6077703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19C7BC40-BE2D-B445-94A5-5C7D105A34E5}"/>
                    </a:ext>
                  </a:extLst>
                </p:cNvPr>
                <p:cNvSpPr txBox="1"/>
                <p:nvPr/>
              </p:nvSpPr>
              <p:spPr>
                <a:xfrm>
                  <a:off x="-16506054" y="-5153606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D06D7A9-74C9-E24D-8A34-733DEC55F4A6}"/>
                    </a:ext>
                  </a:extLst>
                </p:cNvPr>
                <p:cNvSpPr txBox="1"/>
                <p:nvPr/>
              </p:nvSpPr>
              <p:spPr>
                <a:xfrm>
                  <a:off x="-15238338" y="-4042456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99B32594-87E7-3241-9443-A949FC21FF29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7135F49C-C323-0C45-8AEC-E260A6D5CECB}"/>
                    </a:ext>
                  </a:extLst>
                </p:cNvPr>
                <p:cNvSpPr txBox="1"/>
                <p:nvPr/>
              </p:nvSpPr>
              <p:spPr>
                <a:xfrm>
                  <a:off x="-19569916" y="-44992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Woodside</a:t>
                  </a: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43662D1-522E-5745-B3E8-DD6DDF156AC6}"/>
                    </a:ext>
                  </a:extLst>
                </p:cNvPr>
                <p:cNvSpPr txBox="1"/>
                <p:nvPr/>
              </p:nvSpPr>
              <p:spPr>
                <a:xfrm>
                  <a:off x="-17049315" y="-63739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5D5494F4-2DD3-3A46-8844-8C5F5A2A73F2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F709270-F219-B844-AE62-CE89A3EACCCB}"/>
                    </a:ext>
                  </a:extLst>
                </p:cNvPr>
                <p:cNvSpPr txBox="1"/>
                <p:nvPr/>
              </p:nvSpPr>
              <p:spPr>
                <a:xfrm>
                  <a:off x="-13241070" y="-2661676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178D192-8BF5-6C48-AE34-EE1A02A15903}"/>
                    </a:ext>
                  </a:extLst>
                </p:cNvPr>
                <p:cNvSpPr txBox="1"/>
                <p:nvPr/>
              </p:nvSpPr>
              <p:spPr>
                <a:xfrm>
                  <a:off x="-16022442" y="-3002309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D941A47-EBFF-E042-8D2E-2EE26941F40F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4CB4708-2DF2-8D46-BDB5-15E083F8A1DD}"/>
                    </a:ext>
                  </a:extLst>
                </p:cNvPr>
                <p:cNvSpPr txBox="1"/>
                <p:nvPr/>
              </p:nvSpPr>
              <p:spPr>
                <a:xfrm>
                  <a:off x="-25585690" y="-17316416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CD5B7972-18DB-E847-9B9C-886AC74639A3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6DBDB732-1B55-574F-85F0-F1904A52A027}"/>
                    </a:ext>
                  </a:extLst>
                </p:cNvPr>
                <p:cNvSpPr txBox="1"/>
                <p:nvPr/>
              </p:nvSpPr>
              <p:spPr>
                <a:xfrm>
                  <a:off x="-23138046" y="-17383076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903D62F3-C637-894F-AB0E-E132888992E1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F24E8382-2551-0142-AA97-F6BEE59FB251}"/>
                    </a:ext>
                  </a:extLst>
                </p:cNvPr>
                <p:cNvSpPr txBox="1"/>
                <p:nvPr/>
              </p:nvSpPr>
              <p:spPr>
                <a:xfrm>
                  <a:off x="-11267947" y="-4559745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01E81DD8-E2F1-1E4A-878A-908BB844A3DE}"/>
                    </a:ext>
                  </a:extLst>
                </p:cNvPr>
                <p:cNvSpPr txBox="1"/>
                <p:nvPr/>
              </p:nvSpPr>
              <p:spPr>
                <a:xfrm>
                  <a:off x="-12768238" y="-15334120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756BA803-E810-4045-BDFB-4D22FC42F6D1}"/>
                    </a:ext>
                  </a:extLst>
                </p:cNvPr>
                <p:cNvSpPr txBox="1"/>
                <p:nvPr/>
              </p:nvSpPr>
              <p:spPr>
                <a:xfrm>
                  <a:off x="-12142572" y="-141403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EEA541E-0578-EF42-A08E-35531E9AFD1C}"/>
                    </a:ext>
                  </a:extLst>
                </p:cNvPr>
                <p:cNvSpPr txBox="1"/>
                <p:nvPr/>
              </p:nvSpPr>
              <p:spPr>
                <a:xfrm>
                  <a:off x="-12773351" y="746384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BBA1C44F-7384-DD4F-9A40-4C3464B80D6F}"/>
                    </a:ext>
                  </a:extLst>
                </p:cNvPr>
                <p:cNvSpPr txBox="1"/>
                <p:nvPr/>
              </p:nvSpPr>
              <p:spPr>
                <a:xfrm>
                  <a:off x="-14289462" y="-1658238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97C7CDD-0B6A-3647-8EFB-F8ADB2306D35}"/>
                    </a:ext>
                  </a:extLst>
                </p:cNvPr>
                <p:cNvSpPr txBox="1"/>
                <p:nvPr/>
              </p:nvSpPr>
              <p:spPr>
                <a:xfrm>
                  <a:off x="-13953994" y="-237976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614926B8-F7A9-EF40-9079-70162E541E1A}"/>
                    </a:ext>
                  </a:extLst>
                </p:cNvPr>
                <p:cNvSpPr txBox="1"/>
                <p:nvPr/>
              </p:nvSpPr>
              <p:spPr>
                <a:xfrm>
                  <a:off x="-8433228" y="-11025614"/>
                  <a:ext cx="18918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Livermore</a:t>
                  </a:r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A28DAA90-C842-1848-B8EC-BF638CB476D0}"/>
                    </a:ext>
                  </a:extLst>
                </p:cNvPr>
                <p:cNvSpPr txBox="1"/>
                <p:nvPr/>
              </p:nvSpPr>
              <p:spPr>
                <a:xfrm>
                  <a:off x="-11514805" y="-11798467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3CB9C614-5BAB-C84C-986C-64811171C4F1}"/>
                    </a:ext>
                  </a:extLst>
                </p:cNvPr>
                <p:cNvSpPr txBox="1"/>
                <p:nvPr/>
              </p:nvSpPr>
              <p:spPr>
                <a:xfrm>
                  <a:off x="-25851079" y="-20853772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E90CB757-388F-A24D-A9C1-721345E6758D}"/>
                    </a:ext>
                  </a:extLst>
                </p:cNvPr>
                <p:cNvSpPr txBox="1"/>
                <p:nvPr/>
              </p:nvSpPr>
              <p:spPr>
                <a:xfrm>
                  <a:off x="-25294303" y="-23005216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1DF71B5C-BCC4-7E48-8C5D-321A0428CB27}"/>
                    </a:ext>
                  </a:extLst>
                </p:cNvPr>
                <p:cNvSpPr txBox="1"/>
                <p:nvPr/>
              </p:nvSpPr>
              <p:spPr>
                <a:xfrm>
                  <a:off x="-16161437" y="-22794088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57FAC135-5A69-DB41-ADE2-2E1409A225BB}"/>
                    </a:ext>
                  </a:extLst>
                </p:cNvPr>
                <p:cNvSpPr txBox="1"/>
                <p:nvPr/>
              </p:nvSpPr>
              <p:spPr>
                <a:xfrm>
                  <a:off x="-15722393" y="-19986569"/>
                  <a:ext cx="16578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Martinez</a:t>
                  </a:r>
                </a:p>
              </p:txBody>
            </p: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1786F7E-764E-9647-8EDD-D578075FB029}"/>
                    </a:ext>
                  </a:extLst>
                </p:cNvPr>
                <p:cNvSpPr txBox="1"/>
                <p:nvPr/>
              </p:nvSpPr>
              <p:spPr>
                <a:xfrm>
                  <a:off x="-10802548" y="-20392107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5D59D73F-18F0-9D49-9C1D-AFC81082AF03}"/>
                    </a:ext>
                  </a:extLst>
                </p:cNvPr>
                <p:cNvSpPr txBox="1"/>
                <p:nvPr/>
              </p:nvSpPr>
              <p:spPr>
                <a:xfrm>
                  <a:off x="-23308320" y="-9327620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C279ECA1-DB94-164C-8FDD-13DCB8ECA954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686D4493-0B11-F945-A359-D42174900DCB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3F7E09AC-0321-3847-98FC-D53F3E1E4690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554FC06A-4F1E-AA46-9FCE-9E4F2978B7C5}"/>
                    </a:ext>
                  </a:extLst>
                </p:cNvPr>
                <p:cNvSpPr txBox="1"/>
                <p:nvPr/>
              </p:nvSpPr>
              <p:spPr>
                <a:xfrm>
                  <a:off x="-21896399" y="-5532776"/>
                  <a:ext cx="1137894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Half Moon Bay</a:t>
                  </a:r>
                </a:p>
              </p:txBody>
            </p:sp>
          </p:grp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2795617F-5041-4D5C-85A4-8952B11648F1}"/>
                </a:ext>
              </a:extLst>
            </p:cNvPr>
            <p:cNvGrpSpPr/>
            <p:nvPr/>
          </p:nvGrpSpPr>
          <p:grpSpPr>
            <a:xfrm>
              <a:off x="33828767" y="-18526136"/>
              <a:ext cx="18573209" cy="17209459"/>
              <a:chOff x="-26985107" y="-18635756"/>
              <a:chExt cx="18573209" cy="17209459"/>
            </a:xfrm>
          </p:grpSpPr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6A9F6A0-C014-4802-AAA9-99D8A2EADE77}"/>
                  </a:ext>
                </a:extLst>
              </p:cNvPr>
              <p:cNvSpPr txBox="1"/>
              <p:nvPr/>
            </p:nvSpPr>
            <p:spPr>
              <a:xfrm>
                <a:off x="-26985107" y="-18635756"/>
                <a:ext cx="20762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MARIN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BDF4368F-0AFA-4121-A5FB-E4E38E727A94}"/>
                  </a:ext>
                </a:extLst>
              </p:cNvPr>
              <p:cNvSpPr txBox="1"/>
              <p:nvPr/>
            </p:nvSpPr>
            <p:spPr>
              <a:xfrm>
                <a:off x="-12532332" y="-2211127"/>
                <a:ext cx="41204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SOUTH BAY</a:t>
                </a: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31793AE-5783-4A78-8257-9BC9DF2DC3B9}"/>
                  </a:ext>
                </a:extLst>
              </p:cNvPr>
              <p:cNvSpPr txBox="1"/>
              <p:nvPr/>
            </p:nvSpPr>
            <p:spPr>
              <a:xfrm>
                <a:off x="-22002259" y="-6276578"/>
                <a:ext cx="351891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PENINSULA</a:t>
                </a:r>
              </a:p>
            </p:txBody>
          </p: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56022919-12D2-42F2-94FD-321DF5346D91}"/>
                  </a:ext>
                </a:extLst>
              </p:cNvPr>
              <p:cNvSpPr txBox="1"/>
              <p:nvPr/>
            </p:nvSpPr>
            <p:spPr>
              <a:xfrm>
                <a:off x="-16811419" y="-15314617"/>
                <a:ext cx="320444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EAST BAY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1609A5-1041-5142-B490-D98EF9B07C7C}"/>
              </a:ext>
            </a:extLst>
          </p:cNvPr>
          <p:cNvSpPr txBox="1"/>
          <p:nvPr/>
        </p:nvSpPr>
        <p:spPr>
          <a:xfrm>
            <a:off x="-24037668" y="16530335"/>
            <a:ext cx="222040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Python 3.7, Anaconda 4.6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EC1501-5B40-4663-96E6-657DF6F9B7C9}"/>
              </a:ext>
            </a:extLst>
          </p:cNvPr>
          <p:cNvGrpSpPr/>
          <p:nvPr/>
        </p:nvGrpSpPr>
        <p:grpSpPr>
          <a:xfrm>
            <a:off x="-25080686" y="-14499771"/>
            <a:ext cx="54747886" cy="20392571"/>
            <a:chOff x="-25080686" y="-14499771"/>
            <a:chExt cx="54747886" cy="203925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79B716-BB36-8C4D-BF01-A8F95FDF5541}"/>
                </a:ext>
              </a:extLst>
            </p:cNvPr>
            <p:cNvSpPr/>
            <p:nvPr/>
          </p:nvSpPr>
          <p:spPr>
            <a:xfrm>
              <a:off x="-25080686" y="-14499771"/>
              <a:ext cx="54747886" cy="2039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7DF393-B3A8-4042-855B-A1E2BD1638D2}"/>
                </a:ext>
              </a:extLst>
            </p:cNvPr>
            <p:cNvSpPr txBox="1"/>
            <p:nvPr/>
          </p:nvSpPr>
          <p:spPr>
            <a:xfrm>
              <a:off x="-23646286" y="-13582949"/>
              <a:ext cx="12370694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Scrape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Requests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BeautifulSoup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B8EE13-D48B-214F-BC97-3B28E90DACF7}"/>
                </a:ext>
              </a:extLst>
            </p:cNvPr>
            <p:cNvSpPr txBox="1"/>
            <p:nvPr/>
          </p:nvSpPr>
          <p:spPr>
            <a:xfrm>
              <a:off x="-8541164" y="-13582949"/>
              <a:ext cx="6705682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Clean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E4136-ABE9-4742-B62A-B7A5938BBA19}"/>
                </a:ext>
              </a:extLst>
            </p:cNvPr>
            <p:cNvSpPr txBox="1"/>
            <p:nvPr/>
          </p:nvSpPr>
          <p:spPr>
            <a:xfrm>
              <a:off x="18643932" y="-13687279"/>
              <a:ext cx="9698489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Analyze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Numpy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Scikit</a:t>
              </a:r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-learn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68285E-7822-AE47-B459-921F917EC1F8}"/>
                </a:ext>
              </a:extLst>
            </p:cNvPr>
            <p:cNvSpPr txBox="1"/>
            <p:nvPr/>
          </p:nvSpPr>
          <p:spPr>
            <a:xfrm>
              <a:off x="4053841" y="-13582949"/>
              <a:ext cx="8416086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Visualize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Cartopy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Matplotlib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Seaborn</a:t>
              </a:r>
            </a:p>
          </p:txBody>
        </p:sp>
        <p:pic>
          <p:nvPicPr>
            <p:cNvPr id="11" name="Graphic 10" descr="Earth globe: Americas">
              <a:extLst>
                <a:ext uri="{FF2B5EF4-FFF2-40B4-BE49-F238E27FC236}">
                  <a16:creationId xmlns:a16="http://schemas.microsoft.com/office/drawing/2014/main" id="{524D7F38-E916-6544-A404-39534DDD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23791455" y="-10680890"/>
              <a:ext cx="8138160" cy="8138160"/>
            </a:xfrm>
            <a:prstGeom prst="rect">
              <a:avLst/>
            </a:prstGeom>
          </p:spPr>
        </p:pic>
        <p:pic>
          <p:nvPicPr>
            <p:cNvPr id="16" name="Graphic 15" descr="Decision chart">
              <a:extLst>
                <a:ext uri="{FF2B5EF4-FFF2-40B4-BE49-F238E27FC236}">
                  <a16:creationId xmlns:a16="http://schemas.microsoft.com/office/drawing/2014/main" id="{D3C09D70-D9F5-074B-BD62-2AE2BA904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154147" y="-10680890"/>
              <a:ext cx="8138160" cy="8138160"/>
            </a:xfrm>
            <a:prstGeom prst="rect">
              <a:avLst/>
            </a:prstGeom>
          </p:spPr>
        </p:pic>
        <p:pic>
          <p:nvPicPr>
            <p:cNvPr id="18" name="Graphic 17" descr="Map with pin">
              <a:extLst>
                <a:ext uri="{FF2B5EF4-FFF2-40B4-BE49-F238E27FC236}">
                  <a16:creationId xmlns:a16="http://schemas.microsoft.com/office/drawing/2014/main" id="{003CCCF4-FC72-B949-A19C-E8AC189E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3840" y="-10680890"/>
              <a:ext cx="8138160" cy="8138160"/>
            </a:xfrm>
            <a:prstGeom prst="rect">
              <a:avLst/>
            </a:prstGeom>
          </p:spPr>
        </p:pic>
        <p:pic>
          <p:nvPicPr>
            <p:cNvPr id="20" name="Graphic 19" descr="Microscope">
              <a:extLst>
                <a:ext uri="{FF2B5EF4-FFF2-40B4-BE49-F238E27FC236}">
                  <a16:creationId xmlns:a16="http://schemas.microsoft.com/office/drawing/2014/main" id="{D94D91D7-618A-3C48-90BC-AC22D624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214014" y="-10785220"/>
              <a:ext cx="8138160" cy="813816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5AA96C-7452-421B-AB96-43C71F64E8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3791455" y="23120199"/>
            <a:ext cx="54747886" cy="2655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4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ACC941-DC4C-354E-ABC7-DF9A60EC6002}"/>
              </a:ext>
            </a:extLst>
          </p:cNvPr>
          <p:cNvGrpSpPr/>
          <p:nvPr/>
        </p:nvGrpSpPr>
        <p:grpSpPr>
          <a:xfrm>
            <a:off x="-2103259" y="2436586"/>
            <a:ext cx="14609887" cy="9811638"/>
            <a:chOff x="-4213413" y="-1994737"/>
            <a:chExt cx="14609887" cy="9811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ECF68-943C-DD48-8DCE-F250F00F8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01"/>
            <a:stretch/>
          </p:blipFill>
          <p:spPr>
            <a:xfrm>
              <a:off x="-4213413" y="-1994737"/>
              <a:ext cx="14609887" cy="98116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52E952-D441-7441-A0A6-A5AC343972F6}"/>
                </a:ext>
              </a:extLst>
            </p:cNvPr>
            <p:cNvSpPr/>
            <p:nvPr/>
          </p:nvSpPr>
          <p:spPr>
            <a:xfrm>
              <a:off x="4202588" y="5423229"/>
              <a:ext cx="2687269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500" dirty="0">
                  <a:solidFill>
                    <a:srgbClr val="5D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  <a:endParaRPr lang="en-US" sz="4500" dirty="0">
                <a:solidFill>
                  <a:srgbClr val="5D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A94124-792A-D84B-955E-34BC451F7A21}"/>
                </a:ext>
              </a:extLst>
            </p:cNvPr>
            <p:cNvSpPr/>
            <p:nvPr/>
          </p:nvSpPr>
          <p:spPr>
            <a:xfrm>
              <a:off x="-2434040" y="-1381076"/>
              <a:ext cx="434256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500" dirty="0">
                  <a:solidFill>
                    <a:srgbClr val="003F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  <a:endParaRPr lang="en-US" sz="4500" dirty="0">
                <a:solidFill>
                  <a:srgbClr val="003F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F06BC-7474-2D4F-BE47-F22807ADD8E7}"/>
                </a:ext>
              </a:extLst>
            </p:cNvPr>
            <p:cNvSpPr/>
            <p:nvPr/>
          </p:nvSpPr>
          <p:spPr>
            <a:xfrm>
              <a:off x="5706516" y="-1381076"/>
              <a:ext cx="296207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500" dirty="0">
                  <a:solidFill>
                    <a:srgbClr val="05054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  <a:endParaRPr lang="en-US" sz="4500" dirty="0">
                <a:solidFill>
                  <a:srgbClr val="0505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130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2825</TotalTime>
  <Words>375</Words>
  <Application>Microsoft Office PowerPoint</Application>
  <PresentationFormat>Widescreen</PresentationFormat>
  <Paragraphs>280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Boles, Mike</cp:lastModifiedBy>
  <cp:revision>60</cp:revision>
  <dcterms:created xsi:type="dcterms:W3CDTF">2019-07-02T00:41:06Z</dcterms:created>
  <dcterms:modified xsi:type="dcterms:W3CDTF">2019-08-27T02:27:09Z</dcterms:modified>
</cp:coreProperties>
</file>